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41CD12-83AC-2B43-9EBF-C97AC760055E}" type="datetimeFigureOut">
              <a:rPr lang="en-NZ" altLang="en-US"/>
              <a:pPr>
                <a:defRPr/>
              </a:pPr>
              <a:t>30/08/17</a:t>
            </a:fld>
            <a:endParaRPr lang="en-NZ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C09805-5B59-F640-87FA-CE6BD2BBE4A2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>
              <a:ea typeface="ＭＳ Ｐゴシック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FF550EE-5750-954C-AB75-0A80A6BA0DE5}" type="slidenum">
              <a:rPr lang="en-NZ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NZ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1F26-CA1B-064B-B2C7-5C98EE69D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6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88F5-DF96-0143-93E8-FCA694C05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93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47A67-6CB8-D144-8A66-DA4572D04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68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0E8D4-D57C-6641-8447-22D5F2734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50E2-0BD5-6340-A9EA-5EAB6EE6B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3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F4987-1F98-694B-A912-7D43241AA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4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88693-5C18-424C-9740-339D3D754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83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9FD2-50A9-A54F-8B74-D8B3D9ACA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24DBE-276E-2F47-9B8E-8CEBCF6BA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AEA4C-E4F5-6643-80D0-9285E4427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0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E49-72FA-DD41-919E-EA5B20305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4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6C488B-4868-0E47-8DCF-DD7B759D03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Arial" charset="0"/>
                <a:ea typeface="Arial" charset="0"/>
                <a:cs typeface="Arial" charset="0"/>
              </a:rPr>
              <a:t>Introducing the cane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371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The cane can be part of an overall O&amp;M programme</a:t>
            </a:r>
          </a:p>
        </p:txBody>
      </p:sp>
      <p:pic>
        <p:nvPicPr>
          <p:cNvPr id="2052" name="Picture 4" descr="Mum with her toddler using guiding to encourage the toddler to trail the 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oddler child sitting on a bouncy spring caterpillar toy with mum sitting to her righ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165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When to introduce a cane is a family and team decision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8382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W</a:t>
            </a:r>
            <a:r>
              <a:rPr lang="en-US" sz="2800" dirty="0" smtClean="0">
                <a:latin typeface="Arial"/>
                <a:ea typeface="+mn-ea"/>
                <a:cs typeface="Arial"/>
              </a:rPr>
              <a:t>e </a:t>
            </a:r>
            <a:r>
              <a:rPr lang="en-US" sz="2800" dirty="0">
                <a:latin typeface="Arial"/>
                <a:ea typeface="+mn-ea"/>
                <a:cs typeface="Arial"/>
              </a:rPr>
              <a:t>believe early is best but it must be positive for the child and family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076" name="Picture 4" descr="Young child sitting on the floor holding the top of a cane with adult sitting to her left watching 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8950"/>
            <a:ext cx="458152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charset="0"/>
                <a:ea typeface="ＭＳ Ｐゴシック" charset="-128"/>
              </a:rPr>
              <a:t>Take Time and keep it low key!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>
                <a:latin typeface="Arial" charset="0"/>
                <a:ea typeface="ＭＳ Ｐゴシック" charset="-128"/>
              </a:rPr>
              <a:t>Explore it and play with it</a:t>
            </a:r>
          </a:p>
        </p:txBody>
      </p:sp>
      <p:pic>
        <p:nvPicPr>
          <p:cNvPr id="4100" name="Picture 4" descr="A young child leaning against a sofa exploring the handle of a 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26402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charset="0"/>
                <a:ea typeface="ＭＳ Ｐゴシック" charset="-128"/>
              </a:rPr>
              <a:t>Play games and don</a:t>
            </a:r>
            <a:r>
              <a:rPr lang="en-AU" altLang="en-US" sz="4000">
                <a:latin typeface="Arial" charset="0"/>
                <a:ea typeface="ＭＳ Ｐゴシック" charset="-128"/>
              </a:rPr>
              <a:t>’</a:t>
            </a:r>
            <a:r>
              <a:rPr lang="en-US" altLang="ja-JP" sz="4000">
                <a:latin typeface="Arial" charset="0"/>
                <a:ea typeface="ＭＳ Ｐゴシック" charset="-128"/>
              </a:rPr>
              <a:t>t worry if it isn’t used properly</a:t>
            </a:r>
            <a:endParaRPr lang="en-US" altLang="en-US" sz="4000">
              <a:latin typeface="Arial" charset="0"/>
              <a:ea typeface="ＭＳ Ｐゴシック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</a:rPr>
              <a:t>It’s about making the cane a normal part of the day and routine</a:t>
            </a:r>
          </a:p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</a:rPr>
              <a:t>Bonk things with it</a:t>
            </a:r>
          </a:p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</a:rPr>
              <a:t>Tap a drum</a:t>
            </a:r>
          </a:p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</a:rPr>
              <a:t>Put it in the buggy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5124" name="Picture 4" descr="A young child holding the top of a cane, tapping the cane on the 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1242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charset="0"/>
                <a:ea typeface="ＭＳ Ｐゴシック" charset="-128"/>
              </a:rPr>
              <a:t>Have a place to hang it so the child can help get it as part of the routine</a:t>
            </a:r>
          </a:p>
        </p:txBody>
      </p:sp>
      <p:pic>
        <p:nvPicPr>
          <p:cNvPr id="6147" name="Picture 4" descr="Cane leaning against the cur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b="1727"/>
          <a:stretch>
            <a:fillRect/>
          </a:stretch>
        </p:blipFill>
        <p:spPr bwMode="auto">
          <a:xfrm>
            <a:off x="3276600" y="2133600"/>
            <a:ext cx="251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charset="0"/>
                <a:ea typeface="ＭＳ Ｐゴシック" charset="-128"/>
              </a:rPr>
              <a:t>Personalise your cane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57200" y="2057400"/>
            <a:ext cx="2971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latin typeface="Arial" charset="0"/>
              </a:rPr>
              <a:t>You can hang a toy on it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latin typeface="Arial" charset="0"/>
              </a:rPr>
              <a:t>Give it a name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latin typeface="Arial" charset="0"/>
              </a:rPr>
              <a:t>Decorating it with stickers is always fun too!</a:t>
            </a:r>
          </a:p>
        </p:txBody>
      </p:sp>
      <p:pic>
        <p:nvPicPr>
          <p:cNvPr id="7171" name="Picture 5" descr="A young girl with her cane.  It has a teddy bear hanging from the han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1"/>
          <a:stretch>
            <a:fillRect/>
          </a:stretch>
        </p:blipFill>
        <p:spPr bwMode="auto">
          <a:xfrm>
            <a:off x="3657600" y="2057400"/>
            <a:ext cx="50069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latin typeface="Arial" charset="0"/>
                <a:ea typeface="ＭＳ Ｐゴシック" charset="-128"/>
              </a:rPr>
              <a:t>Use other techniques with the cane to explore the exciting world!</a:t>
            </a:r>
            <a:endParaRPr lang="en-US" altLang="en-US" sz="4000">
              <a:latin typeface="Arial" charset="0"/>
              <a:ea typeface="ＭＳ Ｐゴシック" charset="-128"/>
            </a:endParaRPr>
          </a:p>
        </p:txBody>
      </p:sp>
      <p:pic>
        <p:nvPicPr>
          <p:cNvPr id="8196" name="Picture 4" descr="Child walking toward road crossing with cane in right hand and left hand out in front of her, using self protection techn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00208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25433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Self protection</a:t>
            </a:r>
            <a:endParaRPr lang="en-US" sz="3200" dirty="0"/>
          </a:p>
        </p:txBody>
      </p:sp>
      <p:pic>
        <p:nvPicPr>
          <p:cNvPr id="8197" name="Picture 5" descr="Child standing to the right of bollard beside a road crossing with cane in her right hand, trailing the chain that connects the boll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0208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0" y="525433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Trailing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H</a:t>
            </a:r>
            <a:r>
              <a:rPr lang="en-US" dirty="0" smtClean="0">
                <a:latin typeface="Arial"/>
                <a:ea typeface="+mj-ea"/>
                <a:cs typeface="Arial"/>
              </a:rPr>
              <a:t>ave </a:t>
            </a:r>
            <a:r>
              <a:rPr lang="en-US" dirty="0">
                <a:latin typeface="Arial"/>
                <a:ea typeface="+mj-ea"/>
                <a:cs typeface="Arial"/>
              </a:rPr>
              <a:t>a motivating </a:t>
            </a:r>
            <a:r>
              <a:rPr lang="en-US" dirty="0" smtClean="0">
                <a:latin typeface="Arial"/>
                <a:ea typeface="+mj-ea"/>
                <a:cs typeface="Arial"/>
              </a:rPr>
              <a:t/>
            </a:r>
            <a:br>
              <a:rPr lang="en-US" dirty="0" smtClean="0">
                <a:latin typeface="Arial"/>
                <a:ea typeface="+mj-ea"/>
                <a:cs typeface="Arial"/>
              </a:rPr>
            </a:br>
            <a:r>
              <a:rPr lang="en-US" dirty="0" smtClean="0">
                <a:latin typeface="Arial"/>
                <a:ea typeface="+mj-ea"/>
                <a:cs typeface="Arial"/>
              </a:rPr>
              <a:t>reason </a:t>
            </a:r>
            <a:r>
              <a:rPr lang="en-US" dirty="0">
                <a:latin typeface="Arial"/>
                <a:ea typeface="+mj-ea"/>
                <a:cs typeface="Arial"/>
              </a:rPr>
              <a:t>for using it!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533400" y="2895600"/>
            <a:ext cx="3505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2800">
                <a:latin typeface="Arial" charset="0"/>
              </a:rPr>
              <a:t>Check with your local Resource Teacher Vision for more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charset="0"/>
            </a:endParaRPr>
          </a:p>
        </p:txBody>
      </p:sp>
      <p:pic>
        <p:nvPicPr>
          <p:cNvPr id="9219" name="Picture 4" descr="Child sitting at a table in a food court with a biscuit on the table.  She is using search techique to find her cook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1"/>
          <a:stretch>
            <a:fillRect/>
          </a:stretch>
        </p:blipFill>
        <p:spPr bwMode="auto">
          <a:xfrm>
            <a:off x="4495800" y="1905000"/>
            <a:ext cx="3929063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3124200" y="62484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100">
                <a:latin typeface="Tahoma" charset="0"/>
              </a:rPr>
              <a:t>Developed by Moving Forward Ltd and BLENNZ,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169</Words>
  <Application>Microsoft Macintosh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ＭＳ Ｐゴシック</vt:lpstr>
      <vt:lpstr>Tahoma</vt:lpstr>
      <vt:lpstr>Wingdings</vt:lpstr>
      <vt:lpstr>Arial</vt:lpstr>
      <vt:lpstr>Office Theme</vt:lpstr>
      <vt:lpstr>Introducing the cane</vt:lpstr>
      <vt:lpstr>When to introduce a cane is a family and team decision</vt:lpstr>
      <vt:lpstr>Take Time and keep it low key!</vt:lpstr>
      <vt:lpstr>Play games and don’t worry if it isn’t used properly</vt:lpstr>
      <vt:lpstr>Have a place to hang it so the child can help get it as part of the routine</vt:lpstr>
      <vt:lpstr>Personalise your cane</vt:lpstr>
      <vt:lpstr>Use other techniques with the cane to explore the exciting world!</vt:lpstr>
      <vt:lpstr>Have a motivating  reason for using it!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Ward</dc:creator>
  <cp:lastModifiedBy>Karen Gilligan</cp:lastModifiedBy>
  <cp:revision>25</cp:revision>
  <cp:lastPrinted>1601-01-01T00:00:00Z</cp:lastPrinted>
  <dcterms:created xsi:type="dcterms:W3CDTF">1601-01-01T00:00:00Z</dcterms:created>
  <dcterms:modified xsi:type="dcterms:W3CDTF">2017-08-29T22:20:31Z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